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5E40-8842-4086-8F02-58EE26A037E6}" type="datetimeFigureOut">
              <a:rPr lang="sk-SK" smtClean="0"/>
              <a:pPr/>
              <a:t>27.01.2021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85D3-F245-451A-98B5-B16BE1B506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5E40-8842-4086-8F02-58EE26A037E6}" type="datetimeFigureOut">
              <a:rPr lang="sk-SK" smtClean="0"/>
              <a:pPr/>
              <a:t>27.01.2021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85D3-F245-451A-98B5-B16BE1B506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5E40-8842-4086-8F02-58EE26A037E6}" type="datetimeFigureOut">
              <a:rPr lang="sk-SK" smtClean="0"/>
              <a:pPr/>
              <a:t>27.01.2021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85D3-F245-451A-98B5-B16BE1B506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5E40-8842-4086-8F02-58EE26A037E6}" type="datetimeFigureOut">
              <a:rPr lang="sk-SK" smtClean="0"/>
              <a:pPr/>
              <a:t>27.01.2021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85D3-F245-451A-98B5-B16BE1B506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5E40-8842-4086-8F02-58EE26A037E6}" type="datetimeFigureOut">
              <a:rPr lang="sk-SK" smtClean="0"/>
              <a:pPr/>
              <a:t>27.01.2021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85D3-F245-451A-98B5-B16BE1B506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5E40-8842-4086-8F02-58EE26A037E6}" type="datetimeFigureOut">
              <a:rPr lang="sk-SK" smtClean="0"/>
              <a:pPr/>
              <a:t>27.01.2021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85D3-F245-451A-98B5-B16BE1B506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5E40-8842-4086-8F02-58EE26A037E6}" type="datetimeFigureOut">
              <a:rPr lang="sk-SK" smtClean="0"/>
              <a:pPr/>
              <a:t>27.01.2021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85D3-F245-451A-98B5-B16BE1B506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5E40-8842-4086-8F02-58EE26A037E6}" type="datetimeFigureOut">
              <a:rPr lang="sk-SK" smtClean="0"/>
              <a:pPr/>
              <a:t>27.01.2021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85D3-F245-451A-98B5-B16BE1B506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5E40-8842-4086-8F02-58EE26A037E6}" type="datetimeFigureOut">
              <a:rPr lang="sk-SK" smtClean="0"/>
              <a:pPr/>
              <a:t>27.01.2021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85D3-F245-451A-98B5-B16BE1B506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5E40-8842-4086-8F02-58EE26A037E6}" type="datetimeFigureOut">
              <a:rPr lang="sk-SK" smtClean="0"/>
              <a:pPr/>
              <a:t>27.01.2021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85D3-F245-451A-98B5-B16BE1B506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5E40-8842-4086-8F02-58EE26A037E6}" type="datetimeFigureOut">
              <a:rPr lang="sk-SK" smtClean="0"/>
              <a:pPr/>
              <a:t>27.01.2021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1785D3-F245-451A-98B5-B16BE1B506F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265E40-8842-4086-8F02-58EE26A037E6}" type="datetimeFigureOut">
              <a:rPr lang="sk-SK" smtClean="0"/>
              <a:pPr/>
              <a:t>27.01.2021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1785D3-F245-451A-98B5-B16BE1B506F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Zima v mojom okolí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Timea </a:t>
            </a:r>
            <a:r>
              <a:rPr lang="sk-SK" dirty="0" err="1" smtClean="0"/>
              <a:t>Hribová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 descr="received_28223846180504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876"/>
            <a:ext cx="397474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images (2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228600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Umenie pani zimy</a:t>
            </a:r>
            <a:endParaRPr lang="sk-SK" dirty="0"/>
          </a:p>
        </p:txBody>
      </p:sp>
      <p:pic>
        <p:nvPicPr>
          <p:cNvPr id="4" name="Zástupný symbol obsahu 3" descr="received_73599337734496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071678"/>
            <a:ext cx="1414685" cy="3136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 descr="received_49377189160987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500306"/>
            <a:ext cx="2483205" cy="318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received_68867967180897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1643050"/>
            <a:ext cx="1607344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Aj snehuliak sa </a:t>
            </a:r>
            <a:r>
              <a:rPr lang="sk-SK" dirty="0" err="1" smtClean="0"/>
              <a:t>podariiil</a:t>
            </a:r>
            <a:endParaRPr lang="sk-SK" dirty="0"/>
          </a:p>
        </p:txBody>
      </p:sp>
      <p:pic>
        <p:nvPicPr>
          <p:cNvPr id="4" name="Obrázok 3" descr="IMG_20210115_084730_resized_20210127_020507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3117138" cy="4286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ok 4" descr="images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143248"/>
            <a:ext cx="2095500" cy="1394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received_361405641532925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785926"/>
            <a:ext cx="2357454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Zima – najkúzelnejšie obdobie</a:t>
            </a:r>
            <a:endParaRPr lang="sk-SK" dirty="0"/>
          </a:p>
        </p:txBody>
      </p:sp>
      <p:pic>
        <p:nvPicPr>
          <p:cNvPr id="4" name="Obrázok 3" descr="IMG-20210125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285992"/>
            <a:ext cx="4318031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IMG-20210125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285992"/>
            <a:ext cx="2411033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 descr="images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5214950"/>
            <a:ext cx="2095500" cy="139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Slávime najkrajší sviatok v roku - Vianoce</a:t>
            </a:r>
            <a:endParaRPr lang="sk-SK" dirty="0"/>
          </a:p>
        </p:txBody>
      </p:sp>
      <p:pic>
        <p:nvPicPr>
          <p:cNvPr id="5" name="Obrázok 4" descr="IMG_20191217_152032_resized_20210127_011717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357430"/>
            <a:ext cx="1857388" cy="2476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IMG_20191217_152406_resized_20210127_011716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428736"/>
            <a:ext cx="1821651" cy="2428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6" descr="IMG_20201208_194543_resized_20210127_011716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643182"/>
            <a:ext cx="2107403" cy="2809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 descr="received_43897672701111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4429132"/>
            <a:ext cx="2009772" cy="1507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ok 8" descr="IMG_20210115_191931_resized_20210127_0117156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5214950"/>
            <a:ext cx="1125149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ok 9" descr="images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5214950"/>
            <a:ext cx="2095500" cy="139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ok 10" descr="images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142984"/>
            <a:ext cx="2095500" cy="139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Príroda nám ukazuje svoje čaro pod bielym závojom</a:t>
            </a:r>
            <a:endParaRPr lang="sk-SK" dirty="0"/>
          </a:p>
        </p:txBody>
      </p:sp>
      <p:pic>
        <p:nvPicPr>
          <p:cNvPr id="4" name="Zástupný symbol obsahu 3" descr="IMG-20210116-WA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4182548" cy="3136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ok 4" descr="IMG-20210116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857628"/>
            <a:ext cx="4699000" cy="2643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ok 5" descr="images (2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500174"/>
            <a:ext cx="280649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Staráme sa aj o vtáčiky</a:t>
            </a:r>
            <a:endParaRPr lang="sk-SK" dirty="0"/>
          </a:p>
        </p:txBody>
      </p:sp>
      <p:pic>
        <p:nvPicPr>
          <p:cNvPr id="4" name="Zástupný symbol obsahu 3" descr="received_44469026027564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357430"/>
            <a:ext cx="3396889" cy="3324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 descr="received_36539144546924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071678"/>
            <a:ext cx="1885337" cy="4180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Užili sme si aj sánkovačku</a:t>
            </a:r>
            <a:endParaRPr lang="sk-SK" dirty="0"/>
          </a:p>
        </p:txBody>
      </p:sp>
      <p:pic>
        <p:nvPicPr>
          <p:cNvPr id="4" name="Zástupný symbol obsahu 3" descr="received_33681177125130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143116"/>
            <a:ext cx="4151281" cy="1915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ok 4" descr="received_130657521972437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357562"/>
            <a:ext cx="4035195" cy="2120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Obrázok 5" descr="received_84422012281123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714884"/>
            <a:ext cx="4276837" cy="1973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Obrázok 6" descr="images (1)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1571612"/>
            <a:ext cx="268380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Balzam na dušu</a:t>
            </a:r>
            <a:endParaRPr lang="sk-SK" dirty="0"/>
          </a:p>
        </p:txBody>
      </p:sp>
      <p:pic>
        <p:nvPicPr>
          <p:cNvPr id="4" name="Zástupný symbol obsahu 3" descr="received_16956209793704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071678"/>
            <a:ext cx="3532044" cy="1629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ok 4" descr="received_42179581569166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571876"/>
            <a:ext cx="5372112" cy="2479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ok 5" descr="IMG_20170214_102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429132"/>
            <a:ext cx="1203849" cy="21431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Obrázok 6" descr="received_44920890293465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428736"/>
            <a:ext cx="3193172" cy="1473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Pôžitok pre naše oči</a:t>
            </a:r>
            <a:endParaRPr lang="sk-SK" dirty="0"/>
          </a:p>
        </p:txBody>
      </p:sp>
      <p:pic>
        <p:nvPicPr>
          <p:cNvPr id="4" name="Zástupný symbol obsahu 3" descr="IMG-20210125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935163"/>
            <a:ext cx="3830284" cy="21545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Obrázok 4" descr="IMG-20210125-WA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643314"/>
            <a:ext cx="5080004" cy="28575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Obrázok 5" descr="images (1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928802"/>
            <a:ext cx="2095500" cy="139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images (1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714884"/>
            <a:ext cx="2095500" cy="1394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Radosť sa dívať</a:t>
            </a:r>
            <a:endParaRPr lang="sk-SK" dirty="0"/>
          </a:p>
        </p:txBody>
      </p:sp>
      <p:pic>
        <p:nvPicPr>
          <p:cNvPr id="4" name="Zástupný symbol obsahu 3" descr="IMG-20210125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3758846" cy="2114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received_18330933356793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572008"/>
            <a:ext cx="4122027" cy="1902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received_24596133690365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786058"/>
            <a:ext cx="4969388" cy="2289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48</Words>
  <Application>Microsoft Office PowerPoint</Application>
  <PresentationFormat>Prezentácia na obrazovke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Tok</vt:lpstr>
      <vt:lpstr>  Zima v mojom okolí </vt:lpstr>
      <vt:lpstr>Zima – najkúzelnejšie obdobie</vt:lpstr>
      <vt:lpstr>Slávime najkrajší sviatok v roku - Vianoce</vt:lpstr>
      <vt:lpstr>Príroda nám ukazuje svoje čaro pod bielym závojom</vt:lpstr>
      <vt:lpstr>Staráme sa aj o vtáčiky</vt:lpstr>
      <vt:lpstr>Užili sme si aj sánkovačku</vt:lpstr>
      <vt:lpstr>Balzam na dušu</vt:lpstr>
      <vt:lpstr>Pôžitok pre naše oči</vt:lpstr>
      <vt:lpstr>Radosť sa dívať</vt:lpstr>
      <vt:lpstr>Umenie pani zimy</vt:lpstr>
      <vt:lpstr>Aj snehuliak sa podariiil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Hribíky</dc:creator>
  <cp:lastModifiedBy>HP</cp:lastModifiedBy>
  <cp:revision>12</cp:revision>
  <dcterms:created xsi:type="dcterms:W3CDTF">2021-01-27T11:12:56Z</dcterms:created>
  <dcterms:modified xsi:type="dcterms:W3CDTF">2021-01-27T15:41:44Z</dcterms:modified>
</cp:coreProperties>
</file>